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heme/theme5.xml" ContentType="application/vnd.openxmlformats-officedocument.theme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2.xml" ContentType="application/vnd.openxmlformats-officedocument.theme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62" r:id="rId3"/>
    <p:sldMasterId id="2147483664" r:id="rId4"/>
    <p:sldMasterId id="2147483666" r:id="rId5"/>
    <p:sldMasterId id="2147483668" r:id="rId6"/>
    <p:sldMasterId id="2147483670" r:id="rId7"/>
    <p:sldMasterId id="2147483672" r:id="rId8"/>
    <p:sldMasterId id="2147483674" r:id="rId9"/>
    <p:sldMasterId id="2147483676" r:id="rId10"/>
    <p:sldMasterId id="2147483678" r:id="rId11"/>
    <p:sldMasterId id="2147483680" r:id="rId12"/>
  </p:sldMasterIdLst>
  <p:sldIdLst>
    <p:sldId id="256" r:id="rId13"/>
    <p:sldId id="257" r:id="rId14"/>
    <p:sldId id="258" r:id="rId15"/>
    <p:sldId id="260" r:id="rId16"/>
    <p:sldId id="261" r:id="rId17"/>
    <p:sldId id="262" r:id="rId18"/>
    <p:sldId id="263" r:id="rId19"/>
    <p:sldId id="264" r:id="rId20"/>
    <p:sldId id="265" r:id="rId21"/>
    <p:sldId id="266" r:id="rId22"/>
    <p:sldId id="267" r:id="rId23"/>
    <p:sldId id="268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02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9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2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C855D-4D02-49D6-8F5A-6476480FE914}" type="datetimeFigureOut">
              <a:rPr lang="en-US" smtClean="0"/>
              <a:t>5/13/2013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C468C-E78C-4585-A11D-6DD8F74011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C855D-4D02-49D6-8F5A-6476480FE914}" type="datetimeFigureOut">
              <a:rPr lang="en-US" smtClean="0"/>
              <a:t>5/13/2013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C468C-E78C-4585-A11D-6DD8F74011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C855D-4D02-49D6-8F5A-6476480FE914}" type="datetimeFigureOut">
              <a:rPr lang="en-US" smtClean="0"/>
              <a:t>5/13/2013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C468C-E78C-4585-A11D-6DD8F74011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F50D7-4D4C-41AD-85A1-4D3A44A8B03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B9EA8-55C9-46EC-9FC8-57FD9CB38CF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F50D7-4D4C-41AD-85A1-4D3A44A8B03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B9EA8-55C9-46EC-9FC8-57FD9CB38CF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F50D7-4D4C-41AD-85A1-4D3A44A8B03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B9EA8-55C9-46EC-9FC8-57FD9CB38CF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F50D7-4D4C-41AD-85A1-4D3A44A8B03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B9EA8-55C9-46EC-9FC8-57FD9CB38CF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F50D7-4D4C-41AD-85A1-4D3A44A8B03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B9EA8-55C9-46EC-9FC8-57FD9CB38CF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F50D7-4D4C-41AD-85A1-4D3A44A8B03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B9EA8-55C9-46EC-9FC8-57FD9CB38CF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F50D7-4D4C-41AD-85A1-4D3A44A8B03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B9EA8-55C9-46EC-9FC8-57FD9CB38CF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F50D7-4D4C-41AD-85A1-4D3A44A8B03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B9EA8-55C9-46EC-9FC8-57FD9CB38CF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C855D-4D02-49D6-8F5A-6476480FE914}" type="datetimeFigureOut">
              <a:rPr lang="en-US" smtClean="0"/>
              <a:t>5/13/2013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C468C-E78C-4585-A11D-6DD8F74011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F50D7-4D4C-41AD-85A1-4D3A44A8B03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B9EA8-55C9-46EC-9FC8-57FD9CB38CF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F50D7-4D4C-41AD-85A1-4D3A44A8B03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B9EA8-55C9-46EC-9FC8-57FD9CB38CF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F50D7-4D4C-41AD-85A1-4D3A44A8B03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B9EA8-55C9-46EC-9FC8-57FD9CB38CF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C855D-4D02-49D6-8F5A-6476480FE914}" type="datetimeFigureOut">
              <a:rPr lang="en-US" smtClean="0"/>
              <a:t>5/13/2013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C468C-E78C-4585-A11D-6DD8F74011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C855D-4D02-49D6-8F5A-6476480FE914}" type="datetimeFigureOut">
              <a:rPr lang="en-US" smtClean="0"/>
              <a:t>5/13/2013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C468C-E78C-4585-A11D-6DD8F74011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C855D-4D02-49D6-8F5A-6476480FE914}" type="datetimeFigureOut">
              <a:rPr lang="en-US" smtClean="0"/>
              <a:t>5/13/2013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C468C-E78C-4585-A11D-6DD8F74011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C855D-4D02-49D6-8F5A-6476480FE914}" type="datetimeFigureOut">
              <a:rPr lang="en-US" smtClean="0"/>
              <a:t>5/13/2013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C468C-E78C-4585-A11D-6DD8F74011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C855D-4D02-49D6-8F5A-6476480FE914}" type="datetimeFigureOut">
              <a:rPr lang="en-US" smtClean="0"/>
              <a:t>5/13/2013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C468C-E78C-4585-A11D-6DD8F74011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C855D-4D02-49D6-8F5A-6476480FE914}" type="datetimeFigureOut">
              <a:rPr lang="en-US" smtClean="0"/>
              <a:t>5/13/2013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C468C-E78C-4585-A11D-6DD8F74011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C855D-4D02-49D6-8F5A-6476480FE914}" type="datetimeFigureOut">
              <a:rPr lang="en-US" smtClean="0"/>
              <a:t>5/13/2013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C468C-E78C-4585-A11D-6DD8F74011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20.xml"/></Relationships>
</file>

<file path=ppt/slideMasters/_rels/slideMaster1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21.xml"/></Relationships>
</file>

<file path=ppt/slideMasters/_rels/slideMaster12.xml.rels><?xml version="1.0" encoding="UTF-8" standalone="yes"?>
<Relationships xmlns="http://schemas.openxmlformats.org/package/2006/relationships"><Relationship Id="rId2" Type="http://schemas.openxmlformats.org/officeDocument/2006/relationships/theme" Target="../theme/theme12.xml"/><Relationship Id="rId1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4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5.xml"/></Relationships>
</file>

<file path=ppt/slideMasters/_rels/slideMaster6.xml.rels><?xml version="1.0" encoding="UTF-8" standalone="yes"?>
<Relationships xmlns="http://schemas.openxmlformats.org/package/2006/relationships"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6.xml"/></Relationships>
</file>

<file path=ppt/slideMasters/_rels/slideMaster7.xml.rels><?xml version="1.0" encoding="UTF-8" standalone="yes"?>
<Relationships xmlns="http://schemas.openxmlformats.org/package/2006/relationships"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7.xml"/></Relationships>
</file>

<file path=ppt/slideMasters/_rels/slideMaster8.xml.rels><?xml version="1.0" encoding="UTF-8" standalone="yes"?>
<Relationships xmlns="http://schemas.openxmlformats.org/package/2006/relationships"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18.xml"/></Relationships>
</file>

<file path=ppt/slideMasters/_rels/slideMaster9.xml.rels><?xml version="1.0" encoding="UTF-8" standalone="yes"?>
<Relationships xmlns="http://schemas.openxmlformats.org/package/2006/relationships"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5C855D-4D02-49D6-8F5A-6476480FE914}" type="datetimeFigureOut">
              <a:rPr lang="en-US" smtClean="0"/>
              <a:t>5/13/2013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0C468C-E78C-4585-A11D-6DD8F740115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BF50D7-4D4C-41AD-85A1-4D3A44A8B03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1B9EA8-55C9-46EC-9FC8-57FD9CB38CF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BF50D7-4D4C-41AD-85A1-4D3A44A8B03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1B9EA8-55C9-46EC-9FC8-57FD9CB38CF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BF50D7-4D4C-41AD-85A1-4D3A44A8B03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1B9EA8-55C9-46EC-9FC8-57FD9CB38CF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BF50D7-4D4C-41AD-85A1-4D3A44A8B03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1B9EA8-55C9-46EC-9FC8-57FD9CB38CF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BF50D7-4D4C-41AD-85A1-4D3A44A8B03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1B9EA8-55C9-46EC-9FC8-57FD9CB38CF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BF50D7-4D4C-41AD-85A1-4D3A44A8B03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1B9EA8-55C9-46EC-9FC8-57FD9CB38CF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BF50D7-4D4C-41AD-85A1-4D3A44A8B03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1B9EA8-55C9-46EC-9FC8-57FD9CB38CF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BF50D7-4D4C-41AD-85A1-4D3A44A8B03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1B9EA8-55C9-46EC-9FC8-57FD9CB38CF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BF50D7-4D4C-41AD-85A1-4D3A44A8B03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1B9EA8-55C9-46EC-9FC8-57FD9CB38CF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BF50D7-4D4C-41AD-85A1-4D3A44A8B03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1B9EA8-55C9-46EC-9FC8-57FD9CB38CF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BF50D7-4D4C-41AD-85A1-4D3A44A8B03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1B9EA8-55C9-46EC-9FC8-57FD9CB38CF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06575"/>
            <a:ext cx="7772400" cy="1470025"/>
          </a:xfrm>
        </p:spPr>
        <p:txBody>
          <a:bodyPr>
            <a:normAutofit/>
          </a:bodyPr>
          <a:lstStyle/>
          <a:p>
            <a:r>
              <a:rPr lang="en-US" sz="5400" dirty="0" smtClean="0"/>
              <a:t>St. Martin’s 2</a:t>
            </a:r>
            <a:r>
              <a:rPr lang="en-US" sz="5400" baseline="30000" dirty="0" smtClean="0"/>
              <a:t>nd</a:t>
            </a:r>
            <a:r>
              <a:rPr lang="en-US" sz="5400" dirty="0" smtClean="0"/>
              <a:t> &amp; 3</a:t>
            </a:r>
            <a:r>
              <a:rPr lang="en-US" sz="5400" baseline="30000" dirty="0" smtClean="0"/>
              <a:t>rd</a:t>
            </a:r>
            <a:r>
              <a:rPr lang="en-US" sz="5400" dirty="0" smtClean="0"/>
              <a:t> Grade</a:t>
            </a:r>
            <a:endParaRPr lang="en-US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tx1"/>
                </a:solidFill>
              </a:rPr>
              <a:t>I Spy</a:t>
            </a:r>
            <a:endParaRPr lang="en-US" sz="4000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Documents and Settings\Staff\Local Settings\Temporary Internet Files\Content.IE5\WH5RFSFC\MC900433829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3352800"/>
            <a:ext cx="2819400" cy="2819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Arial Black" pitchFamily="34" charset="0"/>
              </a:rPr>
              <a:t>Miranda’s </a:t>
            </a:r>
            <a:r>
              <a:rPr lang="en-US" dirty="0" smtClean="0">
                <a:latin typeface="Arial Black" pitchFamily="34" charset="0"/>
              </a:rPr>
              <a:t>I Spy</a:t>
            </a:r>
            <a:endParaRPr lang="en-US" dirty="0">
              <a:latin typeface="Arial Black" pitchFamily="34" charset="0"/>
            </a:endParaRPr>
          </a:p>
        </p:txBody>
      </p:sp>
      <p:pic>
        <p:nvPicPr>
          <p:cNvPr id="4" name="Picture 3" descr="3rd-Miranda-ISp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14400" y="762000"/>
            <a:ext cx="6444867" cy="51435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52400" y="6019800"/>
            <a:ext cx="88011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 spy a brown cat and a blue cat,</a:t>
            </a:r>
          </a:p>
          <a:p>
            <a:pPr algn="ctr"/>
            <a:r>
              <a:rPr lang="en-US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the word HI, a toucan, a </a:t>
            </a:r>
            <a:r>
              <a:rPr lang="en-US" sz="200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brown bat.</a:t>
            </a:r>
            <a:endParaRPr lang="en-US" sz="20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en-US" sz="20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err="1" smtClean="0">
                <a:latin typeface="Arial Black" pitchFamily="34" charset="0"/>
              </a:rPr>
              <a:t>Laila’s</a:t>
            </a:r>
            <a:r>
              <a:rPr lang="en-US" dirty="0" smtClean="0">
                <a:latin typeface="Arial Black" pitchFamily="34" charset="0"/>
              </a:rPr>
              <a:t> </a:t>
            </a:r>
            <a:r>
              <a:rPr lang="en-US" dirty="0" smtClean="0">
                <a:latin typeface="Arial Black" pitchFamily="34" charset="0"/>
              </a:rPr>
              <a:t>I Spy</a:t>
            </a:r>
            <a:endParaRPr lang="en-US" dirty="0">
              <a:latin typeface="Arial Black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" y="6000690"/>
            <a:ext cx="8915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 spy a white flower, gray triangle, 2 trucks,</a:t>
            </a:r>
            <a:endParaRPr lang="en-US" sz="20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5 </a:t>
            </a:r>
            <a:r>
              <a:rPr lang="en-US" sz="200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clovers, 2 fishes, and 3 ducks.</a:t>
            </a:r>
            <a:endParaRPr lang="en-US" sz="20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 descr="2nd-Laila-ISp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0" y="990600"/>
            <a:ext cx="5867400" cy="4682637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err="1" smtClean="0">
                <a:latin typeface="Arial Black" pitchFamily="34" charset="0"/>
              </a:rPr>
              <a:t>Mariangel’s</a:t>
            </a:r>
            <a:r>
              <a:rPr lang="en-US" dirty="0" smtClean="0">
                <a:latin typeface="Arial Black" pitchFamily="34" charset="0"/>
              </a:rPr>
              <a:t> </a:t>
            </a:r>
            <a:r>
              <a:rPr lang="en-US" dirty="0" smtClean="0">
                <a:latin typeface="Arial Black" pitchFamily="34" charset="0"/>
              </a:rPr>
              <a:t>I Spy</a:t>
            </a:r>
            <a:endParaRPr lang="en-US" dirty="0">
              <a:latin typeface="Arial Black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" y="6000690"/>
            <a:ext cx="8915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 spy a dress, a hat, a duck,</a:t>
            </a:r>
          </a:p>
          <a:p>
            <a:pPr algn="ctr"/>
            <a:r>
              <a:rPr lang="en-US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 crow, a cone, and </a:t>
            </a:r>
            <a:r>
              <a:rPr lang="en-US" sz="200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 truck. </a:t>
            </a:r>
            <a:endParaRPr lang="en-US" sz="20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3" descr="3rd-Mariangel-ISp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9200" y="990600"/>
            <a:ext cx="6172200" cy="492589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Arial Black" pitchFamily="34" charset="0"/>
              </a:rPr>
              <a:t>Chance’s </a:t>
            </a:r>
            <a:r>
              <a:rPr lang="en-US" dirty="0" smtClean="0">
                <a:latin typeface="Arial Black" pitchFamily="34" charset="0"/>
              </a:rPr>
              <a:t>I Spy</a:t>
            </a:r>
            <a:endParaRPr lang="en-US" dirty="0">
              <a:latin typeface="Arial Black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" y="6000690"/>
            <a:ext cx="8915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 spy 3 black flowers, a wasp, and a car,</a:t>
            </a:r>
          </a:p>
          <a:p>
            <a:pPr algn="ctr"/>
            <a:r>
              <a:rPr lang="en-US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4 ducks, a shrimp, and a hot air </a:t>
            </a:r>
            <a:r>
              <a:rPr lang="en-US" sz="200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balloon afar.  </a:t>
            </a:r>
            <a:endParaRPr lang="en-US" sz="20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 descr="2nd-Chance-ISp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3000" y="838201"/>
            <a:ext cx="6553200" cy="522995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err="1" smtClean="0">
                <a:latin typeface="Arial Black" pitchFamily="34" charset="0"/>
              </a:rPr>
              <a:t>Jaxon’s</a:t>
            </a:r>
            <a:r>
              <a:rPr lang="en-US" dirty="0" smtClean="0">
                <a:latin typeface="Arial Black" pitchFamily="34" charset="0"/>
              </a:rPr>
              <a:t> </a:t>
            </a:r>
            <a:r>
              <a:rPr lang="en-US" dirty="0" smtClean="0">
                <a:latin typeface="Arial Black" pitchFamily="34" charset="0"/>
              </a:rPr>
              <a:t>I Spy</a:t>
            </a:r>
            <a:endParaRPr lang="en-US" dirty="0">
              <a:latin typeface="Arial Black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5943600"/>
            <a:ext cx="8915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 spy 4 light green flowers, 2 trees with acorns, and a hat,</a:t>
            </a:r>
          </a:p>
          <a:p>
            <a:pPr algn="ctr"/>
            <a:r>
              <a:rPr lang="en-US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1 leaf near a pond, a trophy on a ball</a:t>
            </a:r>
            <a:r>
              <a:rPr lang="en-US" sz="200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, and a cat.</a:t>
            </a:r>
            <a:endParaRPr lang="en-US" sz="20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5" descr="2nd-Jaxon-ISp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52600" y="1085118"/>
            <a:ext cx="5943600" cy="455368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Arial Black" pitchFamily="34" charset="0"/>
              </a:rPr>
              <a:t>Roman’s </a:t>
            </a:r>
            <a:r>
              <a:rPr lang="en-US" dirty="0" smtClean="0">
                <a:latin typeface="Arial Black" pitchFamily="34" charset="0"/>
              </a:rPr>
              <a:t>I Spy</a:t>
            </a:r>
            <a:endParaRPr lang="en-US" dirty="0">
              <a:latin typeface="Arial Black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" y="6000690"/>
            <a:ext cx="8915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 spy a white flower, 2 brick walls,       </a:t>
            </a:r>
          </a:p>
          <a:p>
            <a:pPr algn="ctr"/>
            <a:r>
              <a:rPr lang="en-US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Six green flowers, and </a:t>
            </a:r>
            <a:r>
              <a:rPr lang="en-US" sz="200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3 red balls</a:t>
            </a:r>
            <a:r>
              <a:rPr lang="en-US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.</a:t>
            </a:r>
            <a:endParaRPr lang="en-US" sz="20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 descr="2nd-Roman-ISp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95400" y="990600"/>
            <a:ext cx="6324600" cy="5047517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Arial Black" pitchFamily="34" charset="0"/>
              </a:rPr>
              <a:t>Alexis’ I Spy</a:t>
            </a:r>
            <a:endParaRPr lang="en-US" dirty="0">
              <a:latin typeface="Arial Black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" y="6000690"/>
            <a:ext cx="8915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 spy a tomato, a potato, a cake,</a:t>
            </a:r>
          </a:p>
          <a:p>
            <a:pPr algn="ctr"/>
            <a:r>
              <a:rPr lang="en-US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six flowers, four bunnies</a:t>
            </a:r>
            <a:r>
              <a:rPr lang="en-US" sz="200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, and a snake.</a:t>
            </a:r>
            <a:endParaRPr lang="en-US" sz="20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3" descr="3rd-Alexis-ISp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76400" y="1143000"/>
            <a:ext cx="5638800" cy="450019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err="1" smtClean="0">
                <a:latin typeface="Arial Black" pitchFamily="34" charset="0"/>
              </a:rPr>
              <a:t>Ciara’s</a:t>
            </a:r>
            <a:r>
              <a:rPr lang="en-US" dirty="0" smtClean="0">
                <a:latin typeface="Arial Black" pitchFamily="34" charset="0"/>
              </a:rPr>
              <a:t> </a:t>
            </a:r>
            <a:r>
              <a:rPr lang="en-US" dirty="0" smtClean="0">
                <a:latin typeface="Arial Black" pitchFamily="34" charset="0"/>
              </a:rPr>
              <a:t>I Spy</a:t>
            </a:r>
            <a:endParaRPr lang="en-US" dirty="0">
              <a:latin typeface="Arial Black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" y="6000690"/>
            <a:ext cx="8915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 spy two cents and an orange flower,</a:t>
            </a:r>
          </a:p>
          <a:p>
            <a:pPr algn="ctr"/>
            <a:r>
              <a:rPr lang="en-US" sz="200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three brown slugs</a:t>
            </a:r>
            <a:r>
              <a:rPr lang="en-US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, and the word hour </a:t>
            </a:r>
            <a:endParaRPr lang="en-US" sz="20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3" descr="3rd-Ciara-ISp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95400" y="956896"/>
            <a:ext cx="6248400" cy="4986704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err="1" smtClean="0">
                <a:latin typeface="Arial Black" pitchFamily="34" charset="0"/>
              </a:rPr>
              <a:t>Toshi’s</a:t>
            </a:r>
            <a:r>
              <a:rPr lang="en-US" dirty="0" smtClean="0">
                <a:latin typeface="Arial Black" pitchFamily="34" charset="0"/>
              </a:rPr>
              <a:t> </a:t>
            </a:r>
            <a:r>
              <a:rPr lang="en-US" dirty="0" smtClean="0">
                <a:latin typeface="Arial Black" pitchFamily="34" charset="0"/>
              </a:rPr>
              <a:t>I Spy</a:t>
            </a:r>
            <a:endParaRPr lang="en-US" dirty="0">
              <a:latin typeface="Arial Black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" y="6000690"/>
            <a:ext cx="8915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 spy a car, a vulture, an Easter egg,</a:t>
            </a:r>
          </a:p>
          <a:p>
            <a:pPr algn="ctr"/>
            <a:r>
              <a:rPr lang="en-US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 white rabbit, 5 clovers, and an </a:t>
            </a:r>
            <a:r>
              <a:rPr lang="en-US" sz="200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officer named Meg.</a:t>
            </a:r>
            <a:endParaRPr lang="en-US" sz="20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US" sz="20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3" descr="2nd-Roman-ISp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0" y="1219200"/>
            <a:ext cx="5943600" cy="474345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err="1" smtClean="0">
                <a:latin typeface="Arial Black" pitchFamily="34" charset="0"/>
              </a:rPr>
              <a:t>Hallie’s</a:t>
            </a:r>
            <a:r>
              <a:rPr lang="en-US" dirty="0" smtClean="0">
                <a:latin typeface="Arial Black" pitchFamily="34" charset="0"/>
              </a:rPr>
              <a:t> </a:t>
            </a:r>
            <a:r>
              <a:rPr lang="en-US" dirty="0" smtClean="0">
                <a:latin typeface="Arial Black" pitchFamily="34" charset="0"/>
              </a:rPr>
              <a:t>I Spy</a:t>
            </a:r>
            <a:endParaRPr lang="en-US" dirty="0">
              <a:latin typeface="Arial Black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" y="5562600"/>
            <a:ext cx="8915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 spy a butterfly, a duck, and a chick,</a:t>
            </a:r>
          </a:p>
          <a:p>
            <a:pPr algn="ctr"/>
            <a:r>
              <a:rPr lang="en-US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3 eggs, a rabbit, and a guitar pick;</a:t>
            </a:r>
          </a:p>
          <a:p>
            <a:pPr algn="ctr"/>
            <a:r>
              <a:rPr lang="en-US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 spy a fish, a ball, and a bat,</a:t>
            </a:r>
          </a:p>
          <a:p>
            <a:pPr algn="ctr"/>
            <a:r>
              <a:rPr lang="en-US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 pot, a heart, and a party hat.</a:t>
            </a:r>
            <a:endParaRPr lang="en-US" sz="20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3" descr="3rd-Hallie-ISp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00200" y="838200"/>
            <a:ext cx="5943600" cy="474345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Arial Black" pitchFamily="34" charset="0"/>
              </a:rPr>
              <a:t> </a:t>
            </a:r>
            <a:r>
              <a:rPr lang="en-US" dirty="0" smtClean="0">
                <a:latin typeface="Arial Black" pitchFamily="34" charset="0"/>
              </a:rPr>
              <a:t>Isabel’s </a:t>
            </a:r>
            <a:r>
              <a:rPr lang="en-US" dirty="0" smtClean="0">
                <a:latin typeface="Arial Black" pitchFamily="34" charset="0"/>
              </a:rPr>
              <a:t>I Spy</a:t>
            </a:r>
            <a:endParaRPr lang="en-US" dirty="0">
              <a:latin typeface="Arial Black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200" y="5410200"/>
            <a:ext cx="89154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 spy a bow, a seahorse, a heart,</a:t>
            </a:r>
          </a:p>
          <a:p>
            <a:pPr algn="ctr"/>
            <a:r>
              <a:rPr lang="en-US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 cat, a fish, and the target for a dart;</a:t>
            </a:r>
          </a:p>
          <a:p>
            <a:pPr algn="ctr"/>
            <a:r>
              <a:rPr lang="en-US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 tennis ball, a snail, a purple star,</a:t>
            </a:r>
          </a:p>
          <a:p>
            <a:pPr algn="ctr"/>
            <a:r>
              <a:rPr lang="en-US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 ladybug, two triangles, a brown guitar.</a:t>
            </a:r>
          </a:p>
          <a:p>
            <a:pPr algn="ctr"/>
            <a:r>
              <a:rPr lang="en-US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US" sz="20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3" descr="3rd-Isabel-ISp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28800" y="930519"/>
            <a:ext cx="5715000" cy="456101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9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10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1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6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7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8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342</Words>
  <Application>Microsoft Office PowerPoint</Application>
  <PresentationFormat>On-screen Show (4:3)</PresentationFormat>
  <Paragraphs>41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12</vt:i4>
      </vt:variant>
      <vt:variant>
        <vt:lpstr>Slide Titles</vt:lpstr>
      </vt:variant>
      <vt:variant>
        <vt:i4>12</vt:i4>
      </vt:variant>
    </vt:vector>
  </HeadingPairs>
  <TitlesOfParts>
    <vt:vector size="24" baseType="lpstr">
      <vt:lpstr>Office Theme</vt:lpstr>
      <vt:lpstr>1_Office Theme</vt:lpstr>
      <vt:lpstr>2_Office Theme</vt:lpstr>
      <vt:lpstr>3_Office Theme</vt:lpstr>
      <vt:lpstr>4_Office Theme</vt:lpstr>
      <vt:lpstr>5_Office Theme</vt:lpstr>
      <vt:lpstr>6_Office Theme</vt:lpstr>
      <vt:lpstr>7_Office Theme</vt:lpstr>
      <vt:lpstr>8_Office Theme</vt:lpstr>
      <vt:lpstr>9_Office Theme</vt:lpstr>
      <vt:lpstr>10_Office Theme</vt:lpstr>
      <vt:lpstr>11_Office Theme</vt:lpstr>
      <vt:lpstr>St. Martin’s 2nd &amp; 3rd Grade</vt:lpstr>
      <vt:lpstr>Chance’s I Spy</vt:lpstr>
      <vt:lpstr>Jaxon’s I Spy</vt:lpstr>
      <vt:lpstr>Roman’s I Spy</vt:lpstr>
      <vt:lpstr>Alexis’ I Spy</vt:lpstr>
      <vt:lpstr>Ciara’s I Spy</vt:lpstr>
      <vt:lpstr>Toshi’s I Spy</vt:lpstr>
      <vt:lpstr>Hallie’s I Spy</vt:lpstr>
      <vt:lpstr> Isabel’s I Spy</vt:lpstr>
      <vt:lpstr>Miranda’s I Spy</vt:lpstr>
      <vt:lpstr>Laila’s I Spy</vt:lpstr>
      <vt:lpstr>Mariangel’s I Spy</vt:lpstr>
    </vt:vector>
  </TitlesOfParts>
  <Company>Radical 3D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StM-Lab01</dc:creator>
  <cp:lastModifiedBy>StM-Lab01</cp:lastModifiedBy>
  <cp:revision>2</cp:revision>
  <dcterms:created xsi:type="dcterms:W3CDTF">2013-05-13T19:02:49Z</dcterms:created>
  <dcterms:modified xsi:type="dcterms:W3CDTF">2013-05-13T19:15:50Z</dcterms:modified>
</cp:coreProperties>
</file>